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6" r:id="rId2"/>
    <p:sldId id="257" r:id="rId3"/>
    <p:sldId id="263" r:id="rId4"/>
    <p:sldId id="270" r:id="rId5"/>
    <p:sldId id="258" r:id="rId6"/>
    <p:sldId id="264" r:id="rId7"/>
    <p:sldId id="259" r:id="rId8"/>
    <p:sldId id="265" r:id="rId9"/>
    <p:sldId id="271" r:id="rId10"/>
    <p:sldId id="260" r:id="rId11"/>
    <p:sldId id="266" r:id="rId12"/>
    <p:sldId id="262" r:id="rId13"/>
    <p:sldId id="267" r:id="rId14"/>
    <p:sldId id="273" r:id="rId15"/>
    <p:sldId id="261" r:id="rId16"/>
    <p:sldId id="268" r:id="rId17"/>
    <p:sldId id="272" r:id="rId18"/>
    <p:sldId id="26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3130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51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62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309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0252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595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05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369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4526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2956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590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8A87A34-81AB-432B-8DAE-1953F412C126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4616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2734056"/>
            <a:ext cx="3793678" cy="1639452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MEMORIJA</a:t>
            </a:r>
            <a:endParaRPr lang="en-US" sz="6000" b="1" spc="5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72860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2898648"/>
            <a:ext cx="5859724" cy="978408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/>
              <a:t>EEPROM MEMORIJA</a:t>
            </a:r>
            <a:endParaRPr lang="en-US" sz="5300" b="1" dirty="0"/>
          </a:p>
        </p:txBody>
      </p:sp>
    </p:spTree>
    <p:extLst>
      <p:ext uri="{BB962C8B-B14F-4D97-AF65-F5344CB8AC3E}">
        <p14:creationId xmlns:p14="http://schemas.microsoft.com/office/powerpoint/2010/main" val="32778005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3128" y="1709928"/>
            <a:ext cx="7232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i="1" dirty="0"/>
              <a:t>Programabilna ROM memorija sa </a:t>
            </a:r>
            <a:r>
              <a:rPr lang="nn-NO" sz="2400" i="1" dirty="0" smtClean="0"/>
              <a:t>mogućnošću</a:t>
            </a:r>
            <a:r>
              <a:rPr lang="sr-Latn-RS" sz="2400" i="1" dirty="0" smtClean="0"/>
              <a:t> električnog</a:t>
            </a:r>
            <a:r>
              <a:rPr lang="nn-NO" sz="2400" i="1" dirty="0" smtClean="0"/>
              <a:t> </a:t>
            </a:r>
            <a:r>
              <a:rPr lang="nn-NO" sz="2400" i="1" dirty="0"/>
              <a:t>brisanja</a:t>
            </a:r>
            <a:r>
              <a:rPr lang="nn-NO" sz="2400" dirty="0"/>
              <a:t>, ili skraćeno </a:t>
            </a:r>
            <a:r>
              <a:rPr lang="sr-Latn-RS" sz="2400" b="1" dirty="0" smtClean="0"/>
              <a:t>E</a:t>
            </a:r>
            <a:r>
              <a:rPr lang="nn-NO" sz="2400" b="1" dirty="0" smtClean="0"/>
              <a:t>EPROM</a:t>
            </a:r>
            <a:r>
              <a:rPr lang="sr-Latn-RS" sz="2400" b="1" dirty="0" smtClean="0"/>
              <a:t> </a:t>
            </a:r>
            <a:r>
              <a:rPr lang="sr-Latn-RS" sz="2400" dirty="0" smtClean="0"/>
              <a:t>je slična EPROM memoriji, samo što se njen sadržaj ne briše pomoću UV zraka. </a:t>
            </a:r>
            <a:r>
              <a:rPr lang="sr-Latn-RS" sz="2400" dirty="0"/>
              <a:t>Sadržaj EEPROM memorije je moguće </a:t>
            </a:r>
            <a:r>
              <a:rPr lang="sr-Latn-RS" sz="2400" dirty="0" smtClean="0"/>
              <a:t>promeniti </a:t>
            </a:r>
            <a:r>
              <a:rPr lang="sr-Latn-RS" sz="2400" dirty="0"/>
              <a:t>bez </a:t>
            </a:r>
            <a:r>
              <a:rPr lang="sr-Latn-RS" sz="2400" dirty="0" smtClean="0"/>
              <a:t>pomeranja </a:t>
            </a:r>
            <a:r>
              <a:rPr lang="sr-Latn-RS" sz="2400" dirty="0"/>
              <a:t>memorije iz uređaja u kojem se </a:t>
            </a:r>
            <a:r>
              <a:rPr lang="sr-Latn-RS" sz="2400" dirty="0" smtClean="0"/>
              <a:t>koristi. EEPROM </a:t>
            </a:r>
            <a:r>
              <a:rPr lang="sr-Latn-RS" sz="2400" dirty="0"/>
              <a:t>je </a:t>
            </a:r>
            <a:r>
              <a:rPr lang="sr-Latn-RS" sz="2400" dirty="0" smtClean="0"/>
              <a:t>izuzetno </a:t>
            </a:r>
            <a:r>
              <a:rPr lang="sr-Latn-RS" sz="2400" dirty="0"/>
              <a:t>zgodan </a:t>
            </a:r>
            <a:r>
              <a:rPr lang="sr-Latn-RS" sz="2400" dirty="0" smtClean="0"/>
              <a:t>zbog toga što dozvoljava </a:t>
            </a:r>
            <a:r>
              <a:rPr lang="sr-Latn-RS" sz="2400" dirty="0"/>
              <a:t>mogućnost </a:t>
            </a:r>
            <a:r>
              <a:rPr lang="sr-Latn-RS" sz="2400" dirty="0" smtClean="0"/>
              <a:t>obnavljanja podataka na licu </a:t>
            </a:r>
            <a:r>
              <a:rPr lang="sr-Latn-RS" sz="2400" dirty="0"/>
              <a:t>mesta, </a:t>
            </a:r>
            <a:r>
              <a:rPr lang="sr-Latn-RS" sz="2400" dirty="0" smtClean="0"/>
              <a:t>korišćenjem uobičajenog </a:t>
            </a:r>
            <a:r>
              <a:rPr lang="sr-Latn-RS" sz="2400" dirty="0"/>
              <a:t>računarskog hardvera </a:t>
            </a:r>
            <a:r>
              <a:rPr lang="sr-Latn-RS" sz="2400" dirty="0" smtClean="0"/>
              <a:t>i </a:t>
            </a:r>
            <a:r>
              <a:rPr lang="sr-Latn-RS" sz="2400" dirty="0"/>
              <a:t>pod </a:t>
            </a:r>
            <a:r>
              <a:rPr lang="sr-Latn-RS" sz="2400" dirty="0" smtClean="0"/>
              <a:t>čisto softverskom kontrolom.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8132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2871216"/>
            <a:ext cx="5859724" cy="996696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FLE</a:t>
            </a:r>
            <a:r>
              <a:rPr lang="sr-Latn-RS" sz="5400" b="1" dirty="0" smtClean="0"/>
              <a:t>Š MEMORIJA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2940734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7992" y="1280160"/>
            <a:ext cx="718718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200" b="1" dirty="0" smtClean="0"/>
              <a:t>Fleš memorija</a:t>
            </a:r>
            <a:r>
              <a:rPr lang="sr-Latn-RS" sz="2200" dirty="0"/>
              <a:t> </a:t>
            </a:r>
            <a:r>
              <a:rPr lang="sr-Latn-RS" sz="2200" dirty="0" smtClean="0"/>
              <a:t>je poboljšani tip EEPROM </a:t>
            </a:r>
            <a:r>
              <a:rPr lang="sr-Latn-RS" sz="2200" dirty="0"/>
              <a:t>memorije</a:t>
            </a:r>
            <a:r>
              <a:rPr lang="sr-Latn-RS" sz="2200" dirty="0" smtClean="0"/>
              <a:t>.</a:t>
            </a:r>
            <a:r>
              <a:rPr lang="pl-PL" sz="2200" dirty="0"/>
              <a:t> P</a:t>
            </a:r>
            <a:r>
              <a:rPr lang="pl-PL" sz="2200" dirty="0" smtClean="0"/>
              <a:t>redstavljena </a:t>
            </a:r>
            <a:r>
              <a:rPr lang="pl-PL" sz="2200" dirty="0"/>
              <a:t>je od strane Toshiba-e </a:t>
            </a:r>
            <a:r>
              <a:rPr lang="pl-PL" sz="2200" dirty="0" smtClean="0"/>
              <a:t>1984. </a:t>
            </a:r>
            <a:r>
              <a:rPr lang="pl-PL" sz="2200" dirty="0"/>
              <a:t>godine. Postoje dve glavne vrste fleš memorije, </a:t>
            </a:r>
            <a:r>
              <a:rPr lang="pl-PL" sz="2200" dirty="0" smtClean="0"/>
              <a:t>koje </a:t>
            </a:r>
            <a:r>
              <a:rPr lang="pl-PL" sz="2200" dirty="0"/>
              <a:t>su </a:t>
            </a:r>
            <a:r>
              <a:rPr lang="pl-PL" sz="2200" dirty="0" smtClean="0"/>
              <a:t>imenovane </a:t>
            </a:r>
            <a:r>
              <a:rPr lang="pl-PL" sz="2200" dirty="0"/>
              <a:t>po NAND i NOR logičkim kolima.</a:t>
            </a:r>
            <a:r>
              <a:rPr lang="sr-Latn-RS" sz="2200" dirty="0" smtClean="0"/>
              <a:t> </a:t>
            </a:r>
            <a:r>
              <a:rPr lang="sr-Latn-RS" sz="2200" dirty="0"/>
              <a:t>Kao i EEPROM, fleš memorija koristi tehnologiju električnog </a:t>
            </a:r>
            <a:r>
              <a:rPr lang="sr-Latn-RS" sz="2200" dirty="0" smtClean="0"/>
              <a:t>brisanja i cela fleš </a:t>
            </a:r>
            <a:r>
              <a:rPr lang="sr-Latn-RS" sz="2200" dirty="0"/>
              <a:t>memorija se može </a:t>
            </a:r>
            <a:r>
              <a:rPr lang="sr-Latn-RS" sz="2200" dirty="0" smtClean="0"/>
              <a:t>obrisati </a:t>
            </a:r>
            <a:r>
              <a:rPr lang="sr-Latn-RS" sz="2200" dirty="0"/>
              <a:t>za </a:t>
            </a:r>
            <a:r>
              <a:rPr lang="sr-Latn-RS" sz="2200" dirty="0" smtClean="0"/>
              <a:t>svega par sekundi. Međutim</a:t>
            </a:r>
            <a:r>
              <a:rPr lang="sr-Latn-RS" sz="2200" dirty="0"/>
              <a:t>, </a:t>
            </a:r>
            <a:r>
              <a:rPr lang="sr-Latn-RS" sz="2200" dirty="0" smtClean="0"/>
              <a:t>kod fleš memorija </a:t>
            </a:r>
            <a:r>
              <a:rPr lang="sr-Latn-RS" sz="2200" dirty="0"/>
              <a:t>se </a:t>
            </a:r>
            <a:r>
              <a:rPr lang="sr-Latn-RS" sz="2200" dirty="0" smtClean="0"/>
              <a:t>ne može brisati </a:t>
            </a:r>
            <a:r>
              <a:rPr lang="sr-Latn-RS" sz="2200" dirty="0"/>
              <a:t>bajt </a:t>
            </a:r>
            <a:r>
              <a:rPr lang="sr-Latn-RS" sz="2200" dirty="0" smtClean="0"/>
              <a:t>po bajt, </a:t>
            </a:r>
            <a:r>
              <a:rPr lang="sr-Latn-RS" sz="2200" dirty="0"/>
              <a:t>već </a:t>
            </a:r>
            <a:r>
              <a:rPr lang="sr-Latn-RS" sz="2200" dirty="0" smtClean="0"/>
              <a:t>samo po </a:t>
            </a:r>
            <a:r>
              <a:rPr lang="sr-Latn-RS" sz="2200" dirty="0"/>
              <a:t>blokovima. Fleš memorije se mogu reprogramirati i do 100 000 puta. Jedna od prednosti fleš memorije je i to da ne </a:t>
            </a:r>
            <a:r>
              <a:rPr lang="sr-Latn-RS" sz="2200" dirty="0" smtClean="0"/>
              <a:t>gubi sadržaj </a:t>
            </a:r>
            <a:r>
              <a:rPr lang="sr-Latn-RS" sz="2200" dirty="0"/>
              <a:t>posle </a:t>
            </a:r>
            <a:r>
              <a:rPr lang="sr-Latn-RS" sz="2200" dirty="0" smtClean="0"/>
              <a:t>isključivanja </a:t>
            </a:r>
            <a:r>
              <a:rPr lang="sr-Latn-RS" sz="2200" dirty="0"/>
              <a:t>napajanja. </a:t>
            </a:r>
            <a:r>
              <a:rPr lang="sr-Latn-RS" sz="2200" dirty="0" smtClean="0"/>
              <a:t>Fleš memorija se koristi za </a:t>
            </a:r>
            <a:r>
              <a:rPr lang="sr-Latn-RS" sz="2200" dirty="0"/>
              <a:t>BIOS </a:t>
            </a:r>
            <a:r>
              <a:rPr lang="sr-Latn-RS" sz="2200" dirty="0" smtClean="0"/>
              <a:t>čipove, USB memory stickove, MP3 plejere, memorijske </a:t>
            </a:r>
            <a:r>
              <a:rPr lang="sr-Latn-RS" sz="2200" dirty="0"/>
              <a:t>kartice u digitalnim fotoaparatima i </a:t>
            </a:r>
            <a:r>
              <a:rPr lang="sr-Latn-RS" sz="2200" dirty="0" smtClean="0"/>
              <a:t>mobilnim telefonima, memorijske </a:t>
            </a:r>
            <a:r>
              <a:rPr lang="sr-Latn-RS" sz="2200" dirty="0"/>
              <a:t>kartice za konzole poput Playstationa itd.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162021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401" y="779525"/>
            <a:ext cx="4339591" cy="32546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400" y="4034219"/>
            <a:ext cx="4336351" cy="19276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85627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2889504"/>
            <a:ext cx="5859724" cy="987552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RAM MEMORIJA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6066695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0560" y="1014984"/>
            <a:ext cx="71871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Poluprovodnička</a:t>
            </a:r>
            <a:r>
              <a:rPr lang="en-US" sz="2200" dirty="0" smtClean="0"/>
              <a:t> </a:t>
            </a:r>
            <a:r>
              <a:rPr lang="en-US" sz="2200" dirty="0" err="1"/>
              <a:t>memorija</a:t>
            </a:r>
            <a:r>
              <a:rPr lang="en-US" sz="2200" dirty="0" smtClean="0"/>
              <a:t>, </a:t>
            </a:r>
            <a:r>
              <a:rPr lang="en-US" sz="2200" dirty="0"/>
              <a:t>u </a:t>
            </a:r>
            <a:r>
              <a:rPr lang="en-US" sz="2200" dirty="0" err="1" smtClean="0"/>
              <a:t>koju</a:t>
            </a:r>
            <a:r>
              <a:rPr lang="en-US" sz="2200" dirty="0" smtClean="0"/>
              <a:t> se </a:t>
            </a:r>
            <a:r>
              <a:rPr lang="en-US" sz="2200" dirty="0" err="1"/>
              <a:t>može</a:t>
            </a:r>
            <a:r>
              <a:rPr lang="en-US" sz="2200" dirty="0"/>
              <a:t> </a:t>
            </a:r>
            <a:r>
              <a:rPr lang="en-US" sz="2200" dirty="0" err="1" smtClean="0"/>
              <a:t>i</a:t>
            </a:r>
            <a:r>
              <a:rPr lang="en-US" sz="2200" dirty="0" smtClean="0"/>
              <a:t> </a:t>
            </a:r>
            <a:r>
              <a:rPr lang="en-US" sz="2200" dirty="0" err="1" smtClean="0"/>
              <a:t>upisati</a:t>
            </a:r>
            <a:r>
              <a:rPr lang="en-US" sz="2200" dirty="0" smtClean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 smtClean="0"/>
              <a:t>pročitati</a:t>
            </a:r>
            <a:r>
              <a:rPr lang="en-US" sz="2200" dirty="0" smtClean="0"/>
              <a:t> </a:t>
            </a:r>
            <a:r>
              <a:rPr lang="en-US" sz="2200" dirty="0" err="1" smtClean="0"/>
              <a:t>informacija</a:t>
            </a:r>
            <a:r>
              <a:rPr lang="en-US" sz="2200" dirty="0" smtClean="0"/>
              <a:t> </a:t>
            </a:r>
            <a:r>
              <a:rPr lang="en-US" sz="2200" dirty="0"/>
              <a:t>u </a:t>
            </a:r>
            <a:r>
              <a:rPr lang="en-US" sz="2200" dirty="0" err="1" smtClean="0"/>
              <a:t>proizvoljnom</a:t>
            </a:r>
            <a:r>
              <a:rPr lang="en-US" sz="2200" dirty="0" smtClean="0"/>
              <a:t> </a:t>
            </a:r>
            <a:r>
              <a:rPr lang="en-US" sz="2200" dirty="0" err="1"/>
              <a:t>trenutku</a:t>
            </a:r>
            <a:r>
              <a:rPr lang="en-US" sz="2200" dirty="0" smtClean="0"/>
              <a:t>, </a:t>
            </a:r>
            <a:r>
              <a:rPr lang="en-US" sz="2200" dirty="0" err="1" smtClean="0"/>
              <a:t>naziva</a:t>
            </a:r>
            <a:r>
              <a:rPr lang="en-US" sz="2200" dirty="0" smtClean="0"/>
              <a:t> </a:t>
            </a:r>
            <a:r>
              <a:rPr lang="en-US" sz="2200" dirty="0"/>
              <a:t>se </a:t>
            </a:r>
            <a:r>
              <a:rPr lang="sr-Latn-RS" sz="2200" dirty="0" smtClean="0"/>
              <a:t>memorija sa slučajnim pristupom, odnosno </a:t>
            </a:r>
            <a:r>
              <a:rPr lang="en-US" sz="2200" b="1" dirty="0" smtClean="0"/>
              <a:t>RAM</a:t>
            </a:r>
            <a:r>
              <a:rPr lang="en-US" sz="2200" dirty="0" smtClean="0"/>
              <a:t> </a:t>
            </a:r>
            <a:r>
              <a:rPr lang="en-US" sz="2200" dirty="0" err="1" smtClean="0"/>
              <a:t>memorija</a:t>
            </a:r>
            <a:r>
              <a:rPr lang="sr-Latn-RS" sz="2200" dirty="0" smtClean="0"/>
              <a:t> (</a:t>
            </a:r>
            <a:r>
              <a:rPr lang="sr-Latn-RS" sz="2200" i="1" dirty="0"/>
              <a:t>Random </a:t>
            </a:r>
            <a:r>
              <a:rPr lang="sr-Latn-RS" sz="2200" i="1" dirty="0" smtClean="0"/>
              <a:t>Access </a:t>
            </a:r>
            <a:r>
              <a:rPr lang="sr-Latn-RS" sz="2200" i="1" dirty="0"/>
              <a:t>Memory</a:t>
            </a:r>
            <a:r>
              <a:rPr lang="sr-Latn-RS" sz="2200" dirty="0"/>
              <a:t>). RAM memorije po pravilu, gube sadržaj kada se isključi napon napajanja</a:t>
            </a:r>
            <a:r>
              <a:rPr lang="sr-Latn-RS" sz="2200" dirty="0" smtClean="0"/>
              <a:t>, tako </a:t>
            </a:r>
            <a:r>
              <a:rPr lang="sr-Latn-RS" sz="2200" dirty="0"/>
              <a:t>da spadaju u klasu nepostojanih memorija. </a:t>
            </a:r>
            <a:r>
              <a:rPr lang="it-IT" sz="2200" dirty="0"/>
              <a:t>Glavni </a:t>
            </a:r>
            <a:r>
              <a:rPr lang="it-IT" sz="2200" dirty="0" smtClean="0"/>
              <a:t>parametri </a:t>
            </a:r>
            <a:r>
              <a:rPr lang="it-IT" sz="2200" dirty="0"/>
              <a:t>RAM-a su kapacitet i brzina rada</a:t>
            </a:r>
            <a:r>
              <a:rPr lang="it-IT" sz="2200" dirty="0" smtClean="0"/>
              <a:t>.</a:t>
            </a:r>
            <a:r>
              <a:rPr lang="sr-Latn-RS" sz="2200" dirty="0"/>
              <a:t> Obično se nekoliko bitova skuplja i smešta na određeno mesto </a:t>
            </a:r>
            <a:r>
              <a:rPr lang="sr-Latn-RS" sz="2200" dirty="0" smtClean="0"/>
              <a:t>u memoriji, koje se naziva </a:t>
            </a:r>
            <a:r>
              <a:rPr lang="sr-Latn-RS" sz="2200" dirty="0"/>
              <a:t>memorijska lokacija. </a:t>
            </a:r>
            <a:r>
              <a:rPr lang="sr-Latn-RS" sz="2200" dirty="0" smtClean="0"/>
              <a:t>Poluprovodničke </a:t>
            </a:r>
            <a:r>
              <a:rPr lang="sr-Latn-RS" sz="2200" dirty="0"/>
              <a:t>memorije </a:t>
            </a:r>
            <a:r>
              <a:rPr lang="sr-Latn-RS" sz="2200" dirty="0" smtClean="0"/>
              <a:t>mogu biti </a:t>
            </a:r>
            <a:r>
              <a:rPr lang="sr-Latn-RS" sz="2200" dirty="0"/>
              <a:t>statičke (SRAM</a:t>
            </a:r>
            <a:r>
              <a:rPr lang="sr-Latn-RS" sz="2200" dirty="0" smtClean="0"/>
              <a:t>) </a:t>
            </a:r>
            <a:r>
              <a:rPr lang="sr-Latn-RS" sz="2200" dirty="0"/>
              <a:t>i </a:t>
            </a:r>
            <a:r>
              <a:rPr lang="sr-Latn-RS" sz="2200" dirty="0" smtClean="0"/>
              <a:t>dinamičke (</a:t>
            </a:r>
            <a:r>
              <a:rPr lang="sr-Latn-RS" sz="2200" dirty="0"/>
              <a:t>DRAM). Pored </a:t>
            </a:r>
            <a:r>
              <a:rPr lang="sr-Latn-RS" sz="2200" dirty="0" smtClean="0"/>
              <a:t>navedenih </a:t>
            </a:r>
            <a:r>
              <a:rPr lang="sr-Latn-RS" sz="2200" dirty="0"/>
              <a:t>memorija, postoje i druge vrste RAM memorija, kao </a:t>
            </a:r>
            <a:r>
              <a:rPr lang="sr-Latn-RS" sz="2200" dirty="0" smtClean="0"/>
              <a:t>na primer</a:t>
            </a:r>
            <a:r>
              <a:rPr lang="sr-Latn-RS" sz="2200" dirty="0"/>
              <a:t>, FRAM  memorija </a:t>
            </a:r>
            <a:r>
              <a:rPr lang="sr-Latn-RS" sz="2200" dirty="0" smtClean="0"/>
              <a:t>(Ferroelectric Random Access </a:t>
            </a:r>
            <a:r>
              <a:rPr lang="sr-Latn-RS" sz="2200" dirty="0"/>
              <a:t>Memory</a:t>
            </a:r>
            <a:r>
              <a:rPr lang="sr-Latn-RS" sz="2200" dirty="0" smtClean="0"/>
              <a:t>). Poluprovodničke RAM memorije </a:t>
            </a:r>
            <a:r>
              <a:rPr lang="sr-Latn-RS" sz="2200" dirty="0"/>
              <a:t>su </a:t>
            </a:r>
            <a:r>
              <a:rPr lang="sr-Latn-RS" sz="2200" dirty="0" smtClean="0"/>
              <a:t>sastavni deo svakog </a:t>
            </a:r>
            <a:r>
              <a:rPr lang="sr-Latn-RS" sz="2200" dirty="0"/>
              <a:t>računara.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314920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359" y="3679464"/>
            <a:ext cx="4027361" cy="27441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359" y="658662"/>
            <a:ext cx="4027736" cy="30208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1873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2304288"/>
            <a:ext cx="3793678" cy="2331720"/>
          </a:xfrm>
        </p:spPr>
        <p:txBody>
          <a:bodyPr>
            <a:normAutofit/>
          </a:bodyPr>
          <a:lstStyle/>
          <a:p>
            <a:r>
              <a:rPr lang="sr-Latn-R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IVA PUSTAHIJA</a:t>
            </a:r>
            <a:br>
              <a:rPr lang="sr-Latn-R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Latn-R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JOVANA MRKAJIĆ</a:t>
            </a:r>
            <a:br>
              <a:rPr lang="sr-Latn-R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Latn-R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II-3</a:t>
            </a:r>
            <a:endParaRPr lang="en-US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53038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2880360"/>
            <a:ext cx="5859724" cy="978408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ROM MEMORIJA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3444524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9664" y="1042416"/>
            <a:ext cx="769924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Memorija</a:t>
            </a:r>
            <a:r>
              <a:rPr lang="en-US" sz="2200" dirty="0" smtClean="0"/>
              <a:t> </a:t>
            </a:r>
            <a:r>
              <a:rPr lang="en-US" sz="2200" dirty="0" err="1"/>
              <a:t>sa</a:t>
            </a:r>
            <a:r>
              <a:rPr lang="en-US" sz="2200" dirty="0"/>
              <a:t> </a:t>
            </a:r>
            <a:r>
              <a:rPr lang="en-US" sz="2200" dirty="0" err="1" smtClean="0"/>
              <a:t>konstantnim</a:t>
            </a:r>
            <a:r>
              <a:rPr lang="en-US" sz="2200" dirty="0" smtClean="0"/>
              <a:t> </a:t>
            </a:r>
            <a:r>
              <a:rPr lang="en-US" sz="2200" dirty="0" err="1" smtClean="0"/>
              <a:t>sadržajem</a:t>
            </a:r>
            <a:r>
              <a:rPr lang="en-US" sz="2200" dirty="0" smtClean="0"/>
              <a:t> je </a:t>
            </a:r>
            <a:r>
              <a:rPr lang="en-US" sz="2200" dirty="0" err="1" smtClean="0"/>
              <a:t>i</a:t>
            </a:r>
            <a:r>
              <a:rPr lang="sr-Latn-RS" sz="2200" dirty="0" smtClean="0"/>
              <a:t>n</a:t>
            </a:r>
            <a:r>
              <a:rPr lang="en-US" sz="2200" dirty="0" err="1" smtClean="0"/>
              <a:t>tegrisano</a:t>
            </a:r>
            <a:r>
              <a:rPr lang="en-US" sz="2200" dirty="0" smtClean="0"/>
              <a:t> </a:t>
            </a:r>
            <a:r>
              <a:rPr lang="en-US" sz="2200" dirty="0" err="1" smtClean="0"/>
              <a:t>kolo</a:t>
            </a:r>
            <a:r>
              <a:rPr lang="en-US" sz="2200" dirty="0" smtClean="0"/>
              <a:t> u </a:t>
            </a:r>
            <a:r>
              <a:rPr lang="en-US" sz="2200" dirty="0" err="1" smtClean="0"/>
              <a:t>koje</a:t>
            </a:r>
            <a:r>
              <a:rPr lang="en-US" sz="2200" dirty="0" smtClean="0"/>
              <a:t> se </a:t>
            </a:r>
            <a:r>
              <a:rPr lang="en-US" sz="2200" dirty="0" err="1"/>
              <a:t>posebnim</a:t>
            </a:r>
            <a:r>
              <a:rPr lang="en-US" sz="2200" dirty="0"/>
              <a:t> </a:t>
            </a:r>
            <a:r>
              <a:rPr lang="en-US" sz="2200" dirty="0" err="1" smtClean="0"/>
              <a:t>postupkom</a:t>
            </a:r>
            <a:r>
              <a:rPr lang="sr-Latn-RS" sz="2200" dirty="0"/>
              <a:t> </a:t>
            </a:r>
            <a:r>
              <a:rPr lang="en-US" sz="2200" dirty="0" err="1" smtClean="0"/>
              <a:t>upisuje</a:t>
            </a:r>
            <a:r>
              <a:rPr lang="en-US" sz="2200" dirty="0" smtClean="0"/>
              <a:t> </a:t>
            </a:r>
            <a:r>
              <a:rPr lang="en-US" sz="2200" dirty="0" err="1"/>
              <a:t>željeni</a:t>
            </a:r>
            <a:r>
              <a:rPr lang="en-US" sz="2200" dirty="0"/>
              <a:t> </a:t>
            </a:r>
            <a:r>
              <a:rPr lang="en-US" sz="2200" dirty="0" err="1"/>
              <a:t>sadržaj</a:t>
            </a:r>
            <a:r>
              <a:rPr lang="en-US" sz="2200" dirty="0"/>
              <a:t>, a </a:t>
            </a:r>
            <a:r>
              <a:rPr lang="en-US" sz="2200" dirty="0" err="1"/>
              <a:t>kada</a:t>
            </a:r>
            <a:r>
              <a:rPr lang="en-US" sz="2200" dirty="0"/>
              <a:t> je </a:t>
            </a:r>
            <a:r>
              <a:rPr lang="en-US" sz="2200" dirty="0" err="1"/>
              <a:t>sadržaj</a:t>
            </a:r>
            <a:r>
              <a:rPr lang="en-US" sz="2200" dirty="0"/>
              <a:t> </a:t>
            </a:r>
            <a:r>
              <a:rPr lang="en-US" sz="2200" dirty="0" err="1"/>
              <a:t>upisan</a:t>
            </a:r>
            <a:r>
              <a:rPr lang="en-US" sz="2200" dirty="0"/>
              <a:t>, </a:t>
            </a:r>
            <a:r>
              <a:rPr lang="en-US" sz="2200" dirty="0" err="1"/>
              <a:t>memorija</a:t>
            </a:r>
            <a:r>
              <a:rPr lang="en-US" sz="2200" dirty="0"/>
              <a:t> </a:t>
            </a:r>
            <a:r>
              <a:rPr lang="en-US" sz="2200" dirty="0" err="1"/>
              <a:t>može</a:t>
            </a:r>
            <a:r>
              <a:rPr lang="en-US" sz="2200" dirty="0"/>
              <a:t> </a:t>
            </a:r>
            <a:r>
              <a:rPr lang="en-US" sz="2200" dirty="0" err="1"/>
              <a:t>samo</a:t>
            </a:r>
            <a:r>
              <a:rPr lang="en-US" sz="2200" dirty="0"/>
              <a:t> da se </a:t>
            </a:r>
            <a:r>
              <a:rPr lang="en-US" sz="2200" dirty="0" err="1"/>
              <a:t>čita</a:t>
            </a:r>
            <a:r>
              <a:rPr lang="en-US" sz="2200" dirty="0"/>
              <a:t>. </a:t>
            </a:r>
            <a:r>
              <a:rPr lang="en-US" sz="2200" dirty="0" err="1"/>
              <a:t>Takva</a:t>
            </a:r>
            <a:r>
              <a:rPr lang="en-US" sz="2200" dirty="0"/>
              <a:t> </a:t>
            </a:r>
            <a:r>
              <a:rPr lang="en-US" sz="2200" dirty="0" err="1"/>
              <a:t>memorija</a:t>
            </a:r>
            <a:r>
              <a:rPr lang="en-US" sz="2200" dirty="0"/>
              <a:t> se </a:t>
            </a:r>
            <a:r>
              <a:rPr lang="en-US" sz="2200" dirty="0" err="1"/>
              <a:t>naziva</a:t>
            </a:r>
            <a:r>
              <a:rPr lang="en-US" sz="2200" dirty="0"/>
              <a:t> </a:t>
            </a:r>
            <a:r>
              <a:rPr lang="en-US" sz="2200" i="1" dirty="0"/>
              <a:t>Read Only Memory</a:t>
            </a:r>
            <a:r>
              <a:rPr lang="en-US" sz="2200" dirty="0"/>
              <a:t>, </a:t>
            </a:r>
            <a:r>
              <a:rPr lang="en-US" sz="2200" dirty="0" err="1"/>
              <a:t>odnosno</a:t>
            </a:r>
            <a:r>
              <a:rPr lang="en-US" sz="2200" dirty="0"/>
              <a:t> </a:t>
            </a:r>
            <a:r>
              <a:rPr lang="en-US" sz="2200" b="1" dirty="0"/>
              <a:t>ROM</a:t>
            </a:r>
            <a:r>
              <a:rPr lang="en-US" sz="2200" dirty="0"/>
              <a:t> </a:t>
            </a:r>
            <a:r>
              <a:rPr lang="en-US" sz="2200" dirty="0" err="1" smtClean="0"/>
              <a:t>memorija</a:t>
            </a:r>
            <a:r>
              <a:rPr lang="en-US" sz="2200" dirty="0" smtClean="0"/>
              <a:t>.</a:t>
            </a:r>
            <a:r>
              <a:rPr lang="sr-Latn-RS" sz="2200" dirty="0"/>
              <a:t> </a:t>
            </a:r>
            <a:r>
              <a:rPr lang="sr-Latn-RS" sz="2200" dirty="0" smtClean="0"/>
              <a:t>ROM </a:t>
            </a:r>
            <a:r>
              <a:rPr lang="sr-Latn-RS" sz="2200" dirty="0"/>
              <a:t>s</a:t>
            </a:r>
            <a:r>
              <a:rPr lang="sr-Latn-RS" sz="2200" dirty="0" smtClean="0"/>
              <a:t>e najčešće  koristi za smeštanje sistemskih </a:t>
            </a:r>
            <a:r>
              <a:rPr lang="sr-Latn-RS" sz="2200" dirty="0"/>
              <a:t>programa </a:t>
            </a:r>
            <a:r>
              <a:rPr lang="sr-Latn-RS" sz="2200" dirty="0" smtClean="0"/>
              <a:t>za koje </a:t>
            </a:r>
            <a:r>
              <a:rPr lang="sr-Latn-RS" sz="2200" dirty="0"/>
              <a:t>želimo </a:t>
            </a:r>
            <a:r>
              <a:rPr lang="sr-Latn-RS" sz="2200" dirty="0" smtClean="0"/>
              <a:t>da budu raspoloživi </a:t>
            </a:r>
            <a:r>
              <a:rPr lang="sr-Latn-RS" sz="2200" dirty="0"/>
              <a:t>računaru u svako doba. Najvažniju namenu su našle kao </a:t>
            </a:r>
            <a:r>
              <a:rPr lang="sr-Latn-RS" sz="2200" dirty="0" smtClean="0"/>
              <a:t>stalne </a:t>
            </a:r>
            <a:r>
              <a:rPr lang="sr-Latn-RS" sz="2200" dirty="0"/>
              <a:t>memorije </a:t>
            </a:r>
            <a:r>
              <a:rPr lang="sr-Latn-RS" sz="2200" dirty="0" smtClean="0"/>
              <a:t>u računarima. Podaci smešteni </a:t>
            </a:r>
            <a:r>
              <a:rPr lang="sr-Latn-RS" sz="2200" dirty="0"/>
              <a:t>u </a:t>
            </a:r>
            <a:r>
              <a:rPr lang="sr-Latn-RS" sz="2200" dirty="0" smtClean="0"/>
              <a:t>ROM su uvek </a:t>
            </a:r>
            <a:r>
              <a:rPr lang="sr-Latn-RS" sz="2200" dirty="0"/>
              <a:t>tamo</a:t>
            </a:r>
            <a:r>
              <a:rPr lang="sr-Latn-RS" sz="2200" dirty="0" smtClean="0"/>
              <a:t>, </a:t>
            </a:r>
            <a:r>
              <a:rPr lang="sr-Latn-RS" sz="2200" dirty="0"/>
              <a:t>bez </a:t>
            </a:r>
            <a:r>
              <a:rPr lang="sr-Latn-RS" sz="2200" dirty="0" smtClean="0"/>
              <a:t>obzira da li </a:t>
            </a:r>
            <a:r>
              <a:rPr lang="sr-Latn-RS" sz="2200" dirty="0"/>
              <a:t>je </a:t>
            </a:r>
            <a:r>
              <a:rPr lang="sr-Latn-RS" sz="2200" dirty="0" smtClean="0"/>
              <a:t>priključeno </a:t>
            </a:r>
            <a:r>
              <a:rPr lang="sr-Latn-RS" sz="2200" dirty="0"/>
              <a:t>napajanje ili ne. Integrisano kolo ROM memorije može biti izvađeno iz računara duži vremenski period i onda ponovo vraćeno, i podaci će još uvek biti u njemu. Zbog </a:t>
            </a:r>
            <a:r>
              <a:rPr lang="sr-Latn-RS" sz="2200" dirty="0" smtClean="0"/>
              <a:t>toga </a:t>
            </a:r>
            <a:r>
              <a:rPr lang="sr-Latn-RS" sz="2200" dirty="0"/>
              <a:t>ROM spada u klasu postojanih memorija. Sama </a:t>
            </a:r>
            <a:r>
              <a:rPr lang="sr-Latn-RS" sz="2200" dirty="0" smtClean="0"/>
              <a:t>činjenica da </a:t>
            </a:r>
            <a:r>
              <a:rPr lang="sr-Latn-RS" sz="2200" dirty="0"/>
              <a:t>se </a:t>
            </a:r>
            <a:r>
              <a:rPr lang="sr-Latn-RS" sz="2200" dirty="0" smtClean="0"/>
              <a:t>sadržaj </a:t>
            </a:r>
            <a:r>
              <a:rPr lang="sr-Latn-RS" sz="2200" dirty="0"/>
              <a:t>ROM-a </a:t>
            </a:r>
            <a:r>
              <a:rPr lang="sr-Latn-RS" sz="2200" dirty="0" smtClean="0"/>
              <a:t>ne može tako </a:t>
            </a:r>
            <a:r>
              <a:rPr lang="sr-Latn-RS" sz="2200" dirty="0"/>
              <a:t>lako </a:t>
            </a:r>
            <a:r>
              <a:rPr lang="sr-Latn-RS" sz="2200" dirty="0" smtClean="0"/>
              <a:t>promeniti </a:t>
            </a:r>
            <a:r>
              <a:rPr lang="sr-Latn-RS" sz="2200" dirty="0"/>
              <a:t>obezbeđuje </a:t>
            </a:r>
            <a:r>
              <a:rPr lang="sr-Latn-RS" sz="2200" dirty="0" smtClean="0"/>
              <a:t>određeni nivo </a:t>
            </a:r>
            <a:r>
              <a:rPr lang="sr-Latn-RS" sz="2200" dirty="0"/>
              <a:t>sigurnosti </a:t>
            </a:r>
            <a:r>
              <a:rPr lang="sr-Latn-RS" sz="2200" dirty="0" smtClean="0"/>
              <a:t>protiv </a:t>
            </a:r>
            <a:r>
              <a:rPr lang="sr-Latn-RS" sz="2200" dirty="0"/>
              <a:t>slučajnih promena njegovog sadržaja.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0884454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08" y="346084"/>
            <a:ext cx="4201816" cy="31473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508" y="3493390"/>
            <a:ext cx="4201816" cy="2710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63064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2871216"/>
            <a:ext cx="5859724" cy="996696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PROM MEMORIJA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7223627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4256" y="841248"/>
            <a:ext cx="704088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Za</a:t>
            </a:r>
            <a:r>
              <a:rPr lang="en-US" sz="2200" dirty="0" smtClean="0"/>
              <a:t> </a:t>
            </a:r>
            <a:r>
              <a:rPr lang="en-US" sz="2200" dirty="0" err="1"/>
              <a:t>digitalne</a:t>
            </a:r>
            <a:r>
              <a:rPr lang="en-US" sz="2200" dirty="0"/>
              <a:t> </a:t>
            </a:r>
            <a:r>
              <a:rPr lang="en-US" sz="2200" dirty="0" err="1" smtClean="0"/>
              <a:t>uređaje</a:t>
            </a:r>
            <a:r>
              <a:rPr lang="en-US" sz="2200" dirty="0" smtClean="0"/>
              <a:t> </a:t>
            </a:r>
            <a:r>
              <a:rPr lang="en-US" sz="2200" dirty="0" err="1"/>
              <a:t>gde</a:t>
            </a:r>
            <a:r>
              <a:rPr lang="en-US" sz="2200" dirty="0"/>
              <a:t> </a:t>
            </a:r>
            <a:r>
              <a:rPr lang="en-US" sz="2200" dirty="0" err="1" smtClean="0"/>
              <a:t>nisu</a:t>
            </a:r>
            <a:r>
              <a:rPr lang="en-US" sz="2200" dirty="0" smtClean="0"/>
              <a:t> </a:t>
            </a:r>
            <a:r>
              <a:rPr lang="en-US" sz="2200" dirty="0" err="1"/>
              <a:t>potrebne</a:t>
            </a:r>
            <a:r>
              <a:rPr lang="en-US" sz="2200" dirty="0"/>
              <a:t> </a:t>
            </a:r>
            <a:r>
              <a:rPr lang="en-US" sz="2200" dirty="0" err="1" smtClean="0"/>
              <a:t>velike</a:t>
            </a:r>
            <a:r>
              <a:rPr lang="en-US" sz="2200" dirty="0" smtClean="0"/>
              <a:t> </a:t>
            </a:r>
            <a:r>
              <a:rPr lang="en-US" sz="2200" dirty="0" err="1" smtClean="0"/>
              <a:t>serije</a:t>
            </a:r>
            <a:r>
              <a:rPr lang="en-US" sz="2200" dirty="0" smtClean="0"/>
              <a:t> ROM </a:t>
            </a:r>
            <a:r>
              <a:rPr lang="en-US" sz="2200" dirty="0" err="1" smtClean="0"/>
              <a:t>memorija</a:t>
            </a:r>
            <a:r>
              <a:rPr lang="en-US" sz="2200" dirty="0" smtClean="0"/>
              <a:t> </a:t>
            </a:r>
            <a:r>
              <a:rPr lang="en-US" sz="2200" dirty="0" err="1"/>
              <a:t>sa</a:t>
            </a:r>
            <a:r>
              <a:rPr lang="en-US" sz="2200" dirty="0"/>
              <a:t> </a:t>
            </a:r>
            <a:r>
              <a:rPr lang="en-US" sz="2200" dirty="0" err="1" smtClean="0"/>
              <a:t>jednakim</a:t>
            </a:r>
            <a:r>
              <a:rPr lang="en-US" sz="2200" dirty="0" smtClean="0"/>
              <a:t> </a:t>
            </a:r>
            <a:r>
              <a:rPr lang="en-US" sz="2200" dirty="0" err="1" smtClean="0"/>
              <a:t>sadržajem</a:t>
            </a:r>
            <a:r>
              <a:rPr lang="en-US" sz="2200" dirty="0" smtClean="0"/>
              <a:t>, </a:t>
            </a:r>
            <a:r>
              <a:rPr lang="en-US" sz="2200" dirty="0" err="1" smtClean="0"/>
              <a:t>koriste</a:t>
            </a:r>
            <a:r>
              <a:rPr lang="en-US" sz="2200" dirty="0" smtClean="0"/>
              <a:t> </a:t>
            </a:r>
            <a:r>
              <a:rPr lang="en-US" sz="2200" dirty="0"/>
              <a:t>se </a:t>
            </a:r>
            <a:r>
              <a:rPr lang="en-US" sz="2200" i="1" dirty="0" smtClean="0"/>
              <a:t>program</a:t>
            </a:r>
            <a:r>
              <a:rPr lang="sr-Latn-RS" sz="2200" i="1" dirty="0" smtClean="0"/>
              <a:t>a</a:t>
            </a:r>
            <a:r>
              <a:rPr lang="en-US" sz="2200" i="1" dirty="0" err="1" smtClean="0"/>
              <a:t>bilne</a:t>
            </a:r>
            <a:r>
              <a:rPr lang="en-US" sz="2200" i="1" dirty="0" smtClean="0"/>
              <a:t> ROM </a:t>
            </a:r>
            <a:r>
              <a:rPr lang="en-US" sz="2200" i="1" dirty="0" err="1"/>
              <a:t>memorije</a:t>
            </a:r>
            <a:r>
              <a:rPr lang="en-US" sz="2200" dirty="0" smtClean="0"/>
              <a:t>, </a:t>
            </a:r>
            <a:r>
              <a:rPr lang="en-US" sz="2200" dirty="0" err="1"/>
              <a:t>ili</a:t>
            </a:r>
            <a:r>
              <a:rPr lang="en-US" sz="2200" dirty="0"/>
              <a:t>  </a:t>
            </a:r>
            <a:r>
              <a:rPr lang="en-US" sz="2200" dirty="0" err="1"/>
              <a:t>skraćeno</a:t>
            </a:r>
            <a:r>
              <a:rPr lang="en-US" sz="2200" dirty="0"/>
              <a:t> </a:t>
            </a:r>
            <a:r>
              <a:rPr lang="en-US" sz="2200" b="1" dirty="0" smtClean="0"/>
              <a:t>PROM</a:t>
            </a:r>
            <a:r>
              <a:rPr lang="sr-Latn-RS" sz="2200" dirty="0" smtClean="0"/>
              <a:t> memorije</a:t>
            </a:r>
            <a:r>
              <a:rPr lang="en-US" sz="2200" dirty="0" smtClean="0"/>
              <a:t>. </a:t>
            </a:r>
            <a:r>
              <a:rPr lang="en-US" sz="2200" dirty="0" err="1" smtClean="0"/>
              <a:t>Diodne</a:t>
            </a:r>
            <a:r>
              <a:rPr lang="en-US" sz="2200" dirty="0" smtClean="0"/>
              <a:t> PROM </a:t>
            </a:r>
            <a:r>
              <a:rPr lang="en-US" sz="2200" dirty="0" err="1" smtClean="0"/>
              <a:t>memorije</a:t>
            </a:r>
            <a:r>
              <a:rPr lang="en-US" sz="2200" dirty="0" smtClean="0"/>
              <a:t> se </a:t>
            </a:r>
            <a:r>
              <a:rPr lang="en-US" sz="2200" dirty="0" err="1" smtClean="0"/>
              <a:t>proizvode</a:t>
            </a:r>
            <a:r>
              <a:rPr lang="en-US" sz="2200" dirty="0" smtClean="0"/>
              <a:t> </a:t>
            </a:r>
            <a:r>
              <a:rPr lang="en-US" sz="2200" dirty="0" err="1"/>
              <a:t>sa</a:t>
            </a:r>
            <a:r>
              <a:rPr lang="en-US" sz="2200" dirty="0"/>
              <a:t> </a:t>
            </a:r>
            <a:r>
              <a:rPr lang="en-US" sz="2200" dirty="0" err="1" smtClean="0"/>
              <a:t>ugrađenim</a:t>
            </a:r>
            <a:r>
              <a:rPr lang="en-US" sz="2200" dirty="0" smtClean="0"/>
              <a:t> </a:t>
            </a:r>
            <a:r>
              <a:rPr lang="en-US" sz="2200" dirty="0" err="1" smtClean="0"/>
              <a:t>svim</a:t>
            </a:r>
            <a:r>
              <a:rPr lang="sr-Latn-RS" sz="2200" dirty="0"/>
              <a:t> </a:t>
            </a:r>
            <a:r>
              <a:rPr lang="en-US" sz="2200" dirty="0" err="1" smtClean="0"/>
              <a:t>diodama</a:t>
            </a:r>
            <a:r>
              <a:rPr lang="en-US" sz="2200" dirty="0" smtClean="0"/>
              <a:t>, a </a:t>
            </a:r>
            <a:r>
              <a:rPr lang="en-US" sz="2200" dirty="0" err="1"/>
              <a:t>redno</a:t>
            </a:r>
            <a:r>
              <a:rPr lang="en-US" sz="2200" dirty="0"/>
              <a:t> </a:t>
            </a:r>
            <a:r>
              <a:rPr lang="en-US" sz="2200" dirty="0" err="1" smtClean="0"/>
              <a:t>sa</a:t>
            </a:r>
            <a:r>
              <a:rPr lang="en-US" sz="2200" dirty="0" smtClean="0"/>
              <a:t> </a:t>
            </a:r>
            <a:r>
              <a:rPr lang="en-US" sz="2200" dirty="0" err="1" smtClean="0"/>
              <a:t>svakom</a:t>
            </a:r>
            <a:r>
              <a:rPr lang="en-US" sz="2200" dirty="0" smtClean="0"/>
              <a:t> </a:t>
            </a:r>
            <a:r>
              <a:rPr lang="en-US" sz="2200" dirty="0" err="1" smtClean="0"/>
              <a:t>diodom</a:t>
            </a:r>
            <a:r>
              <a:rPr lang="en-US" sz="2200" dirty="0" smtClean="0"/>
              <a:t> </a:t>
            </a:r>
            <a:r>
              <a:rPr lang="en-US" sz="2200" dirty="0"/>
              <a:t>je </a:t>
            </a:r>
            <a:r>
              <a:rPr lang="en-US" sz="2200" dirty="0" err="1"/>
              <a:t>ugrađen</a:t>
            </a:r>
            <a:r>
              <a:rPr lang="en-US" sz="2200" dirty="0"/>
              <a:t> </a:t>
            </a:r>
            <a:r>
              <a:rPr lang="en-US" sz="2200" dirty="0" err="1"/>
              <a:t>topljivi</a:t>
            </a:r>
            <a:r>
              <a:rPr lang="en-US" sz="2200" dirty="0"/>
              <a:t> </a:t>
            </a:r>
            <a:r>
              <a:rPr lang="en-US" sz="2200" dirty="0" err="1"/>
              <a:t>osigurač</a:t>
            </a:r>
            <a:r>
              <a:rPr lang="en-US" sz="2200" dirty="0"/>
              <a:t>. </a:t>
            </a:r>
            <a:r>
              <a:rPr lang="en-US" sz="2200" dirty="0" err="1"/>
              <a:t>Korisnik</a:t>
            </a:r>
            <a:r>
              <a:rPr lang="en-US" sz="2200" dirty="0"/>
              <a:t> </a:t>
            </a:r>
            <a:r>
              <a:rPr lang="en-US" sz="2200" dirty="0" err="1" smtClean="0"/>
              <a:t>sam</a:t>
            </a:r>
            <a:r>
              <a:rPr lang="en-US" sz="2200" dirty="0" smtClean="0"/>
              <a:t> </a:t>
            </a:r>
            <a:r>
              <a:rPr lang="en-US" sz="2200" dirty="0" err="1" smtClean="0"/>
              <a:t>programira</a:t>
            </a:r>
            <a:r>
              <a:rPr lang="en-US" sz="2200" dirty="0" smtClean="0"/>
              <a:t> </a:t>
            </a:r>
            <a:r>
              <a:rPr lang="en-US" sz="2200" dirty="0" err="1"/>
              <a:t>memoriju</a:t>
            </a:r>
            <a:r>
              <a:rPr lang="en-US" sz="2200" dirty="0" smtClean="0"/>
              <a:t>, time </a:t>
            </a:r>
            <a:r>
              <a:rPr lang="en-US" sz="2200" dirty="0" err="1"/>
              <a:t>što</a:t>
            </a:r>
            <a:r>
              <a:rPr lang="en-US" sz="2200" dirty="0"/>
              <a:t> </a:t>
            </a:r>
            <a:r>
              <a:rPr lang="en-US" sz="2200" dirty="0" err="1" smtClean="0"/>
              <a:t>izazove</a:t>
            </a:r>
            <a:r>
              <a:rPr lang="en-US" sz="2200" dirty="0" smtClean="0"/>
              <a:t> </a:t>
            </a:r>
            <a:r>
              <a:rPr lang="en-US" sz="2200" dirty="0" err="1" smtClean="0"/>
              <a:t>pregorevanje</a:t>
            </a:r>
            <a:r>
              <a:rPr lang="en-US" sz="2200" dirty="0" smtClean="0"/>
              <a:t> </a:t>
            </a:r>
            <a:r>
              <a:rPr lang="en-US" sz="2200" dirty="0" err="1" smtClean="0"/>
              <a:t>osigurača</a:t>
            </a:r>
            <a:r>
              <a:rPr lang="en-US" sz="2200" dirty="0" smtClean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 smtClean="0"/>
              <a:t>mestima</a:t>
            </a:r>
            <a:r>
              <a:rPr lang="en-US" sz="2200" dirty="0" smtClean="0"/>
              <a:t> </a:t>
            </a:r>
            <a:r>
              <a:rPr lang="en-US" sz="2200" dirty="0" err="1"/>
              <a:t>gde</a:t>
            </a:r>
            <a:r>
              <a:rPr lang="en-US" sz="2200" dirty="0"/>
              <a:t> </a:t>
            </a:r>
            <a:r>
              <a:rPr lang="en-US" sz="2200" dirty="0" err="1" smtClean="0"/>
              <a:t>želi</a:t>
            </a:r>
            <a:r>
              <a:rPr lang="en-US" sz="2200" dirty="0" smtClean="0"/>
              <a:t> da </a:t>
            </a:r>
            <a:r>
              <a:rPr lang="en-US" sz="2200" dirty="0" err="1" smtClean="0"/>
              <a:t>sadržaj</a:t>
            </a:r>
            <a:r>
              <a:rPr lang="en-US" sz="2200" dirty="0" smtClean="0"/>
              <a:t> </a:t>
            </a:r>
            <a:r>
              <a:rPr lang="en-US" sz="2200" dirty="0" err="1" smtClean="0"/>
              <a:t>memorije</a:t>
            </a:r>
            <a:r>
              <a:rPr lang="en-US" sz="2200" dirty="0" smtClean="0"/>
              <a:t> </a:t>
            </a:r>
            <a:r>
              <a:rPr lang="en-US" sz="2200" dirty="0" err="1"/>
              <a:t>bude</a:t>
            </a:r>
            <a:r>
              <a:rPr lang="en-US" sz="2200" dirty="0"/>
              <a:t> </a:t>
            </a:r>
            <a:r>
              <a:rPr lang="en-US" sz="2200" dirty="0" smtClean="0"/>
              <a:t>0</a:t>
            </a:r>
            <a:r>
              <a:rPr lang="en-US" sz="2200" dirty="0"/>
              <a:t>. </a:t>
            </a:r>
            <a:r>
              <a:rPr lang="en-US" sz="2200" dirty="0" err="1" smtClean="0"/>
              <a:t>Kada</a:t>
            </a:r>
            <a:r>
              <a:rPr lang="en-US" sz="2200" dirty="0" smtClean="0"/>
              <a:t> se </a:t>
            </a:r>
            <a:r>
              <a:rPr lang="en-US" sz="2200" dirty="0" err="1" smtClean="0"/>
              <a:t>memorija</a:t>
            </a:r>
            <a:r>
              <a:rPr lang="en-US" sz="2200" dirty="0" smtClean="0"/>
              <a:t> </a:t>
            </a:r>
            <a:r>
              <a:rPr lang="en-US" sz="2200" dirty="0" err="1"/>
              <a:t>čita</a:t>
            </a:r>
            <a:r>
              <a:rPr lang="en-US" sz="2200" dirty="0" smtClean="0"/>
              <a:t>, </a:t>
            </a:r>
            <a:r>
              <a:rPr lang="en-US" sz="2200" dirty="0" err="1" smtClean="0"/>
              <a:t>prilikom</a:t>
            </a:r>
            <a:r>
              <a:rPr lang="en-US" sz="2200" dirty="0" smtClean="0"/>
              <a:t> </a:t>
            </a:r>
            <a:r>
              <a:rPr lang="en-US" sz="2200" dirty="0" err="1"/>
              <a:t>adresiranja</a:t>
            </a:r>
            <a:r>
              <a:rPr lang="en-US" sz="2200" dirty="0"/>
              <a:t> </a:t>
            </a:r>
            <a:r>
              <a:rPr lang="en-US" sz="2200" dirty="0" err="1" smtClean="0"/>
              <a:t>svake</a:t>
            </a:r>
            <a:r>
              <a:rPr lang="en-US" sz="2200" dirty="0" smtClean="0"/>
              <a:t> od </a:t>
            </a:r>
            <a:r>
              <a:rPr lang="en-US" sz="2200" dirty="0" err="1" smtClean="0"/>
              <a:t>adresnih</a:t>
            </a:r>
            <a:r>
              <a:rPr lang="en-US" sz="2200" dirty="0" smtClean="0"/>
              <a:t> </a:t>
            </a:r>
            <a:r>
              <a:rPr lang="en-US" sz="2200" dirty="0" err="1" smtClean="0"/>
              <a:t>linija</a:t>
            </a:r>
            <a:r>
              <a:rPr lang="en-US" sz="2200" dirty="0" smtClean="0"/>
              <a:t>,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 smtClean="0"/>
              <a:t>mestima</a:t>
            </a:r>
            <a:r>
              <a:rPr lang="en-US" sz="2200" dirty="0" smtClean="0"/>
              <a:t> </a:t>
            </a:r>
            <a:r>
              <a:rPr lang="en-US" sz="2200" dirty="0" err="1" smtClean="0"/>
              <a:t>gde</a:t>
            </a:r>
            <a:r>
              <a:rPr lang="en-US" sz="2200" dirty="0" smtClean="0"/>
              <a:t> </a:t>
            </a:r>
            <a:r>
              <a:rPr lang="en-US" sz="2200" dirty="0" err="1" smtClean="0"/>
              <a:t>su</a:t>
            </a:r>
            <a:r>
              <a:rPr lang="en-US" sz="2200" dirty="0" smtClean="0"/>
              <a:t> </a:t>
            </a:r>
            <a:r>
              <a:rPr lang="en-US" sz="2200" dirty="0" err="1" smtClean="0"/>
              <a:t>pregoreli</a:t>
            </a:r>
            <a:r>
              <a:rPr lang="en-US" sz="2200" dirty="0" smtClean="0"/>
              <a:t> </a:t>
            </a:r>
            <a:r>
              <a:rPr lang="en-US" sz="2200" dirty="0" err="1" smtClean="0"/>
              <a:t>osigurači</a:t>
            </a:r>
            <a:r>
              <a:rPr lang="en-US" sz="2200" dirty="0" smtClean="0"/>
              <a:t> </a:t>
            </a:r>
            <a:r>
              <a:rPr lang="en-US" sz="2200" dirty="0" err="1"/>
              <a:t>izlazni</a:t>
            </a:r>
            <a:r>
              <a:rPr lang="en-US" sz="2200" dirty="0"/>
              <a:t> </a:t>
            </a:r>
            <a:r>
              <a:rPr lang="en-US" sz="2200" dirty="0" err="1" smtClean="0"/>
              <a:t>podatak</a:t>
            </a:r>
            <a:r>
              <a:rPr lang="en-US" sz="2200" dirty="0" smtClean="0"/>
              <a:t> </a:t>
            </a:r>
            <a:r>
              <a:rPr lang="en-US" sz="2200" dirty="0" err="1" smtClean="0"/>
              <a:t>imaće</a:t>
            </a:r>
            <a:r>
              <a:rPr lang="en-US" sz="2200" dirty="0" smtClean="0"/>
              <a:t> </a:t>
            </a:r>
            <a:r>
              <a:rPr lang="en-US" sz="2200" dirty="0" err="1"/>
              <a:t>vrednost</a:t>
            </a:r>
            <a:r>
              <a:rPr lang="en-US" sz="2200" dirty="0"/>
              <a:t> </a:t>
            </a:r>
            <a:r>
              <a:rPr lang="en-US" sz="2200" dirty="0" err="1" smtClean="0"/>
              <a:t>logičke</a:t>
            </a:r>
            <a:r>
              <a:rPr lang="en-US" sz="2200" dirty="0" smtClean="0"/>
              <a:t> </a:t>
            </a:r>
            <a:r>
              <a:rPr lang="en-US" sz="2200" dirty="0" err="1"/>
              <a:t>jedinice</a:t>
            </a:r>
            <a:r>
              <a:rPr lang="en-US" sz="2200" dirty="0" smtClean="0"/>
              <a:t>, </a:t>
            </a:r>
            <a:r>
              <a:rPr lang="en-US" sz="2200" dirty="0"/>
              <a:t>a </a:t>
            </a:r>
            <a:r>
              <a:rPr lang="en-US" sz="2200" dirty="0" err="1" smtClean="0"/>
              <a:t>na</a:t>
            </a:r>
            <a:r>
              <a:rPr lang="en-US" sz="2200" dirty="0" smtClean="0"/>
              <a:t> </a:t>
            </a:r>
            <a:r>
              <a:rPr lang="en-US" sz="2200" dirty="0" err="1" smtClean="0"/>
              <a:t>mestima</a:t>
            </a:r>
            <a:r>
              <a:rPr lang="en-US" sz="2200" dirty="0" smtClean="0"/>
              <a:t> </a:t>
            </a:r>
            <a:r>
              <a:rPr lang="en-US" sz="2200" dirty="0" err="1"/>
              <a:t>gde</a:t>
            </a:r>
            <a:r>
              <a:rPr lang="en-US" sz="2200" dirty="0"/>
              <a:t> </a:t>
            </a:r>
            <a:r>
              <a:rPr lang="en-US" sz="2200" dirty="0" err="1" smtClean="0"/>
              <a:t>su</a:t>
            </a:r>
            <a:r>
              <a:rPr lang="en-US" sz="2200" dirty="0" smtClean="0"/>
              <a:t> </a:t>
            </a:r>
            <a:r>
              <a:rPr lang="en-US" sz="2200" dirty="0" err="1" smtClean="0"/>
              <a:t>osigurači</a:t>
            </a:r>
            <a:r>
              <a:rPr lang="en-US" sz="2200" dirty="0" smtClean="0"/>
              <a:t> </a:t>
            </a:r>
            <a:r>
              <a:rPr lang="en-US" sz="2200" dirty="0" err="1"/>
              <a:t>ostali</a:t>
            </a:r>
            <a:r>
              <a:rPr lang="en-US" sz="2200" dirty="0" smtClean="0"/>
              <a:t>, </a:t>
            </a:r>
            <a:r>
              <a:rPr lang="en-US" sz="2200" dirty="0" err="1" smtClean="0"/>
              <a:t>izlazni</a:t>
            </a:r>
            <a:r>
              <a:rPr lang="en-US" sz="2200" dirty="0" smtClean="0"/>
              <a:t> </a:t>
            </a:r>
            <a:r>
              <a:rPr lang="en-US" sz="2200" dirty="0" err="1"/>
              <a:t>napon</a:t>
            </a:r>
            <a:r>
              <a:rPr lang="en-US" sz="2200" dirty="0"/>
              <a:t> </a:t>
            </a:r>
            <a:r>
              <a:rPr lang="en-US" sz="2200" dirty="0" err="1"/>
              <a:t>biće</a:t>
            </a:r>
            <a:r>
              <a:rPr lang="en-US" sz="2200" dirty="0"/>
              <a:t> </a:t>
            </a:r>
            <a:r>
              <a:rPr lang="en-US" sz="2200" dirty="0" err="1"/>
              <a:t>logička</a:t>
            </a:r>
            <a:r>
              <a:rPr lang="en-US" sz="2200" dirty="0"/>
              <a:t> </a:t>
            </a:r>
            <a:r>
              <a:rPr lang="en-US" sz="2200" dirty="0" err="1"/>
              <a:t>nula</a:t>
            </a:r>
            <a:r>
              <a:rPr lang="en-US" sz="2200" dirty="0"/>
              <a:t>. </a:t>
            </a:r>
            <a:r>
              <a:rPr lang="en-US" sz="2200" dirty="0" err="1"/>
              <a:t>Glavni</a:t>
            </a:r>
            <a:r>
              <a:rPr lang="en-US" sz="2200" dirty="0"/>
              <a:t> </a:t>
            </a:r>
            <a:r>
              <a:rPr lang="en-US" sz="2200" dirty="0" err="1" smtClean="0"/>
              <a:t>nedostatak</a:t>
            </a:r>
            <a:r>
              <a:rPr lang="en-US" sz="2200" dirty="0" smtClean="0"/>
              <a:t> PROM </a:t>
            </a:r>
            <a:r>
              <a:rPr lang="en-US" sz="2200" dirty="0" err="1" smtClean="0"/>
              <a:t>memorije</a:t>
            </a:r>
            <a:r>
              <a:rPr lang="en-US" sz="2200" dirty="0" smtClean="0"/>
              <a:t> </a:t>
            </a:r>
            <a:r>
              <a:rPr lang="en-US" sz="2200" dirty="0"/>
              <a:t>je </a:t>
            </a:r>
            <a:r>
              <a:rPr lang="en-US" sz="2200" dirty="0" err="1" smtClean="0"/>
              <a:t>što</a:t>
            </a:r>
            <a:r>
              <a:rPr lang="en-US" sz="2200" dirty="0" smtClean="0"/>
              <a:t> </a:t>
            </a:r>
            <a:r>
              <a:rPr lang="en-US" sz="2200" dirty="0"/>
              <a:t>se </a:t>
            </a:r>
            <a:r>
              <a:rPr lang="en-US" sz="2200" dirty="0" err="1" smtClean="0"/>
              <a:t>jedanput</a:t>
            </a:r>
            <a:r>
              <a:rPr lang="en-US" sz="2200" dirty="0" smtClean="0"/>
              <a:t> </a:t>
            </a:r>
            <a:r>
              <a:rPr lang="en-US" sz="2200" dirty="0" err="1" smtClean="0"/>
              <a:t>upisani</a:t>
            </a:r>
            <a:r>
              <a:rPr lang="en-US" sz="2200" dirty="0" smtClean="0"/>
              <a:t> </a:t>
            </a:r>
            <a:r>
              <a:rPr lang="en-US" sz="2200" dirty="0" err="1" smtClean="0"/>
              <a:t>sadržaj</a:t>
            </a:r>
            <a:r>
              <a:rPr lang="en-US" sz="2200" dirty="0" smtClean="0"/>
              <a:t> </a:t>
            </a:r>
            <a:r>
              <a:rPr lang="en-US" sz="2200" dirty="0"/>
              <a:t>ne </a:t>
            </a:r>
            <a:r>
              <a:rPr lang="en-US" sz="2200" dirty="0" err="1" smtClean="0"/>
              <a:t>može</a:t>
            </a:r>
            <a:r>
              <a:rPr lang="en-US" sz="2200" dirty="0" smtClean="0"/>
              <a:t> </a:t>
            </a:r>
            <a:r>
              <a:rPr lang="en-US" sz="2200" dirty="0" err="1" smtClean="0"/>
              <a:t>promeniti</a:t>
            </a:r>
            <a:r>
              <a:rPr 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96076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2907792"/>
            <a:ext cx="5859724" cy="969264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EPROM MEMORIJA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633693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71416" y="1207008"/>
            <a:ext cx="683971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sz="2200" i="1" dirty="0" smtClean="0"/>
          </a:p>
          <a:p>
            <a:endParaRPr lang="sr-Latn-RS" sz="2200" i="1" dirty="0"/>
          </a:p>
          <a:p>
            <a:r>
              <a:rPr lang="sr-Latn-RS" sz="2400" i="1" dirty="0" smtClean="0"/>
              <a:t>P</a:t>
            </a:r>
            <a:r>
              <a:rPr lang="en-US" sz="2400" i="1" dirty="0" err="1" smtClean="0"/>
              <a:t>rogram</a:t>
            </a:r>
            <a:r>
              <a:rPr lang="sr-Latn-RS" sz="2400" i="1" dirty="0" smtClean="0"/>
              <a:t>a</a:t>
            </a:r>
            <a:r>
              <a:rPr lang="en-US" sz="2400" i="1" dirty="0" err="1" smtClean="0"/>
              <a:t>biln</a:t>
            </a:r>
            <a:r>
              <a:rPr lang="sr-Latn-RS" sz="2400" i="1" dirty="0" smtClean="0"/>
              <a:t>a</a:t>
            </a:r>
            <a:r>
              <a:rPr lang="en-US" sz="2400" i="1" dirty="0" smtClean="0"/>
              <a:t> </a:t>
            </a:r>
            <a:r>
              <a:rPr lang="en-US" sz="2400" i="1" dirty="0"/>
              <a:t>ROM </a:t>
            </a:r>
            <a:r>
              <a:rPr lang="en-US" sz="2400" i="1" dirty="0" err="1" smtClean="0"/>
              <a:t>memorij</a:t>
            </a:r>
            <a:r>
              <a:rPr lang="sr-Latn-RS" sz="2400" i="1" dirty="0" smtClean="0"/>
              <a:t>a</a:t>
            </a:r>
            <a:r>
              <a:rPr lang="en-US" sz="2400" i="1" dirty="0" smtClean="0"/>
              <a:t> </a:t>
            </a:r>
            <a:r>
              <a:rPr lang="en-US" sz="2400" i="1" dirty="0" err="1"/>
              <a:t>sa</a:t>
            </a:r>
            <a:r>
              <a:rPr lang="en-US" sz="2400" i="1" dirty="0"/>
              <a:t> </a:t>
            </a:r>
            <a:r>
              <a:rPr lang="en-US" sz="2400" i="1" dirty="0" err="1"/>
              <a:t>mogućnošću</a:t>
            </a:r>
            <a:r>
              <a:rPr lang="en-US" sz="2400" i="1" dirty="0"/>
              <a:t> </a:t>
            </a:r>
            <a:r>
              <a:rPr lang="en-US" sz="2400" i="1" dirty="0" err="1" smtClean="0"/>
              <a:t>brisanja</a:t>
            </a:r>
            <a:r>
              <a:rPr lang="sr-Latn-RS" sz="2400" dirty="0" smtClean="0"/>
              <a:t>, ili skraćeno </a:t>
            </a:r>
            <a:r>
              <a:rPr lang="en-US" sz="2400" b="1" dirty="0" smtClean="0"/>
              <a:t>EPROM</a:t>
            </a:r>
            <a:r>
              <a:rPr lang="sr-Latn-RS" sz="2400" b="1" dirty="0" smtClean="0"/>
              <a:t> </a:t>
            </a:r>
            <a:r>
              <a:rPr lang="sr-Latn-RS" sz="2400" dirty="0" smtClean="0"/>
              <a:t>memorija</a:t>
            </a:r>
            <a:r>
              <a:rPr lang="en-US" sz="2400" dirty="0" smtClean="0"/>
              <a:t> </a:t>
            </a:r>
            <a:r>
              <a:rPr lang="en-US" sz="2400" dirty="0" err="1"/>
              <a:t>predstavlja</a:t>
            </a:r>
            <a:r>
              <a:rPr lang="en-US" sz="2400" dirty="0"/>
              <a:t> </a:t>
            </a:r>
            <a:r>
              <a:rPr lang="en-US" sz="2400" dirty="0" err="1"/>
              <a:t>vrstu</a:t>
            </a:r>
            <a:r>
              <a:rPr lang="en-US" sz="2400" dirty="0"/>
              <a:t> </a:t>
            </a:r>
            <a:r>
              <a:rPr lang="en-US" sz="2400" dirty="0" err="1"/>
              <a:t>postojane</a:t>
            </a:r>
            <a:r>
              <a:rPr lang="en-US" sz="2400" dirty="0"/>
              <a:t> </a:t>
            </a:r>
            <a:r>
              <a:rPr lang="en-US" sz="2400" dirty="0" err="1"/>
              <a:t>memorije</a:t>
            </a:r>
            <a:r>
              <a:rPr lang="en-US" sz="2400" dirty="0"/>
              <a:t> </a:t>
            </a:r>
            <a:r>
              <a:rPr lang="en-US" sz="2400" dirty="0" err="1"/>
              <a:t>čiji</a:t>
            </a:r>
            <a:r>
              <a:rPr lang="en-US" sz="2400" dirty="0"/>
              <a:t> </a:t>
            </a:r>
            <a:r>
              <a:rPr lang="en-US" sz="2400" dirty="0" err="1"/>
              <a:t>sadržaj</a:t>
            </a:r>
            <a:r>
              <a:rPr lang="en-US" sz="2400" dirty="0"/>
              <a:t> </a:t>
            </a:r>
            <a:r>
              <a:rPr lang="en-US" sz="2400" dirty="0" err="1"/>
              <a:t>korisnik</a:t>
            </a:r>
            <a:r>
              <a:rPr lang="en-US" sz="2400" dirty="0"/>
              <a:t> </a:t>
            </a:r>
            <a:r>
              <a:rPr lang="en-US" sz="2400" dirty="0" err="1"/>
              <a:t>prema</a:t>
            </a:r>
            <a:r>
              <a:rPr lang="en-US" sz="2400" dirty="0"/>
              <a:t> </a:t>
            </a:r>
            <a:r>
              <a:rPr lang="en-US" sz="2400" dirty="0" err="1"/>
              <a:t>potrebi</a:t>
            </a:r>
            <a:r>
              <a:rPr lang="en-US" sz="2400" dirty="0"/>
              <a:t> </a:t>
            </a:r>
            <a:r>
              <a:rPr lang="en-US" sz="2400" dirty="0" err="1"/>
              <a:t>može</a:t>
            </a:r>
            <a:r>
              <a:rPr lang="en-US" sz="2400" dirty="0"/>
              <a:t> </a:t>
            </a:r>
            <a:r>
              <a:rPr lang="en-US" sz="2400" dirty="0" err="1"/>
              <a:t>izbrisati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ponovno</a:t>
            </a:r>
            <a:r>
              <a:rPr lang="en-US" sz="2400" dirty="0"/>
              <a:t> </a:t>
            </a:r>
            <a:r>
              <a:rPr lang="en-US" sz="2400" dirty="0" err="1"/>
              <a:t>programirati</a:t>
            </a:r>
            <a:r>
              <a:rPr lang="en-US" sz="2400" dirty="0" smtClean="0"/>
              <a:t>. </a:t>
            </a:r>
            <a:r>
              <a:rPr lang="en-US" sz="2400" dirty="0" err="1"/>
              <a:t>Sadržaj</a:t>
            </a:r>
            <a:r>
              <a:rPr lang="en-US" sz="2400" dirty="0"/>
              <a:t> EPROM </a:t>
            </a:r>
            <a:r>
              <a:rPr lang="en-US" sz="2400" dirty="0" err="1"/>
              <a:t>memorije</a:t>
            </a:r>
            <a:r>
              <a:rPr lang="en-US" sz="2400" dirty="0"/>
              <a:t> se </a:t>
            </a:r>
            <a:r>
              <a:rPr lang="en-US" sz="2400" dirty="0" err="1"/>
              <a:t>briše</a:t>
            </a:r>
            <a:r>
              <a:rPr lang="en-US" sz="2400" dirty="0"/>
              <a:t> </a:t>
            </a:r>
            <a:r>
              <a:rPr lang="en-US" sz="2400" dirty="0" err="1" smtClean="0"/>
              <a:t>osvetljavanjem</a:t>
            </a:r>
            <a:r>
              <a:rPr lang="en-US" sz="2400" dirty="0" smtClean="0"/>
              <a:t> </a:t>
            </a:r>
            <a:r>
              <a:rPr lang="en-US" sz="2400" dirty="0" err="1"/>
              <a:t>memorije</a:t>
            </a:r>
            <a:r>
              <a:rPr lang="en-US" sz="2400" dirty="0"/>
              <a:t> </a:t>
            </a:r>
            <a:r>
              <a:rPr lang="en-US" sz="2400" dirty="0" err="1"/>
              <a:t>ultraljubičastom</a:t>
            </a:r>
            <a:r>
              <a:rPr lang="en-US" sz="2400" dirty="0"/>
              <a:t> </a:t>
            </a:r>
            <a:r>
              <a:rPr lang="en-US" sz="2400" dirty="0" err="1" smtClean="0"/>
              <a:t>svetlošću</a:t>
            </a:r>
            <a:r>
              <a:rPr lang="en-US" sz="2400" dirty="0"/>
              <a:t>. EPROM </a:t>
            </a:r>
            <a:r>
              <a:rPr lang="en-US" sz="2400" dirty="0" err="1"/>
              <a:t>memoriju</a:t>
            </a:r>
            <a:r>
              <a:rPr lang="en-US" sz="2400" dirty="0"/>
              <a:t> je </a:t>
            </a:r>
            <a:r>
              <a:rPr lang="en-US" sz="2400" dirty="0" err="1" smtClean="0"/>
              <a:t>posle</a:t>
            </a:r>
            <a:r>
              <a:rPr lang="en-US" sz="2400" dirty="0" smtClean="0"/>
              <a:t> </a:t>
            </a:r>
            <a:r>
              <a:rPr lang="en-US" sz="2400" dirty="0" err="1"/>
              <a:t>brisanja</a:t>
            </a:r>
            <a:r>
              <a:rPr lang="en-US" sz="2400" dirty="0"/>
              <a:t> </a:t>
            </a:r>
            <a:r>
              <a:rPr lang="en-US" sz="2400" dirty="0" err="1"/>
              <a:t>sadržaja</a:t>
            </a:r>
            <a:r>
              <a:rPr lang="en-US" sz="2400" dirty="0"/>
              <a:t> </a:t>
            </a:r>
            <a:r>
              <a:rPr lang="en-US" sz="2400" dirty="0" err="1"/>
              <a:t>moguće</a:t>
            </a:r>
            <a:r>
              <a:rPr lang="en-US" sz="2400" dirty="0"/>
              <a:t> </a:t>
            </a:r>
            <a:r>
              <a:rPr lang="en-US" sz="2400" dirty="0" err="1"/>
              <a:t>ponovno</a:t>
            </a:r>
            <a:r>
              <a:rPr lang="en-US" sz="2400" dirty="0"/>
              <a:t> </a:t>
            </a:r>
            <a:r>
              <a:rPr lang="en-US" sz="2400" dirty="0" err="1"/>
              <a:t>programirati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 smtClean="0"/>
              <a:t>taj</a:t>
            </a:r>
            <a:r>
              <a:rPr lang="en-US" sz="2400" dirty="0" smtClean="0"/>
              <a:t> </a:t>
            </a:r>
            <a:r>
              <a:rPr lang="en-US" sz="2400" dirty="0" err="1"/>
              <a:t>postupak</a:t>
            </a:r>
            <a:r>
              <a:rPr lang="en-US" sz="2400" dirty="0"/>
              <a:t> </a:t>
            </a:r>
            <a:r>
              <a:rPr lang="en-US" sz="2400" dirty="0" err="1"/>
              <a:t>može</a:t>
            </a:r>
            <a:r>
              <a:rPr lang="en-US" sz="2400" dirty="0"/>
              <a:t> </a:t>
            </a:r>
            <a:r>
              <a:rPr lang="sr-Latn-RS" sz="2400" dirty="0" smtClean="0"/>
              <a:t>se </a:t>
            </a:r>
            <a:r>
              <a:rPr lang="en-US" sz="2400" dirty="0" err="1" smtClean="0"/>
              <a:t>ponoviti</a:t>
            </a:r>
            <a:r>
              <a:rPr lang="en-US" sz="2400" dirty="0" smtClean="0"/>
              <a:t> </a:t>
            </a:r>
            <a:r>
              <a:rPr lang="en-US" sz="2400" dirty="0" err="1"/>
              <a:t>više</a:t>
            </a:r>
            <a:r>
              <a:rPr lang="en-US" sz="2400" dirty="0"/>
              <a:t> puta. </a:t>
            </a:r>
          </a:p>
        </p:txBody>
      </p:sp>
    </p:spTree>
    <p:extLst>
      <p:ext uri="{BB962C8B-B14F-4D97-AF65-F5344CB8AC3E}">
        <p14:creationId xmlns:p14="http://schemas.microsoft.com/office/powerpoint/2010/main" val="26478120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126" y="3264408"/>
            <a:ext cx="4257532" cy="28885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126" y="1046658"/>
            <a:ext cx="4257532" cy="2217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2666" y="1615179"/>
            <a:ext cx="2896934" cy="40041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77604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athered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245</TotalTime>
  <Words>668</Words>
  <Application>Microsoft Office PowerPoint</Application>
  <PresentationFormat>Widescreen</PresentationFormat>
  <Paragraphs>16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Calibri</vt:lpstr>
      <vt:lpstr>Corbel</vt:lpstr>
      <vt:lpstr>Feathered</vt:lpstr>
      <vt:lpstr>MEMORIJA</vt:lpstr>
      <vt:lpstr>ROM MEMORIJA</vt:lpstr>
      <vt:lpstr>PowerPoint Presentation</vt:lpstr>
      <vt:lpstr>PowerPoint Presentation</vt:lpstr>
      <vt:lpstr>PROM MEMORIJA</vt:lpstr>
      <vt:lpstr>PowerPoint Presentation</vt:lpstr>
      <vt:lpstr>EPROM MEMORIJA</vt:lpstr>
      <vt:lpstr>PowerPoint Presentation</vt:lpstr>
      <vt:lpstr>PowerPoint Presentation</vt:lpstr>
      <vt:lpstr>EEPROM MEMORIJA</vt:lpstr>
      <vt:lpstr>PowerPoint Presentation</vt:lpstr>
      <vt:lpstr>FLEŠ MEMORIJA</vt:lpstr>
      <vt:lpstr>PowerPoint Presentation</vt:lpstr>
      <vt:lpstr>PowerPoint Presentation</vt:lpstr>
      <vt:lpstr>RAM MEMORIJA</vt:lpstr>
      <vt:lpstr>PowerPoint Presentation</vt:lpstr>
      <vt:lpstr>PowerPoint Presentation</vt:lpstr>
      <vt:lpstr>IVA PUSTAHIJA JOVANA MRKAJIĆ II-3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Memorija</dc:title>
  <dc:creator>Windows User</dc:creator>
  <cp:lastModifiedBy>Windows User</cp:lastModifiedBy>
  <cp:revision>26</cp:revision>
  <dcterms:created xsi:type="dcterms:W3CDTF">2020-05-03T15:39:39Z</dcterms:created>
  <dcterms:modified xsi:type="dcterms:W3CDTF">2020-05-03T19:46:19Z</dcterms:modified>
</cp:coreProperties>
</file>